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0" r:id="rId4"/>
    <p:sldId id="261" r:id="rId5"/>
    <p:sldId id="264" r:id="rId6"/>
    <p:sldId id="272" r:id="rId7"/>
    <p:sldId id="269" r:id="rId8"/>
    <p:sldId id="268" r:id="rId9"/>
    <p:sldId id="273" r:id="rId10"/>
    <p:sldId id="275" r:id="rId11"/>
    <p:sldId id="258" r:id="rId12"/>
    <p:sldId id="262" r:id="rId13"/>
    <p:sldId id="263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098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0CE50-A74F-4FBD-81B8-DC6492D05069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AD73E-9519-4F85-BC90-78B98FFA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26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7965D5-98F1-42F4-893B-1F1A74FEA37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9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7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62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4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72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30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98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7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2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515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1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49B99-9307-417D-A16C-9730CE19528A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4AF04-F4ED-439C-858A-B5426E097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37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2.wav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5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6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33400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2133600" y="203200"/>
            <a:ext cx="533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বিসমিল্লাহির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রাহমানির</a:t>
            </a:r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রাহিম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762000"/>
            <a:ext cx="2743200" cy="101566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স্বাগতম    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1" y="2057400"/>
            <a:ext cx="5257799" cy="3960876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322030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applause.wav"/>
          </p:stSnd>
        </p:sndAc>
      </p:transition>
    </mc:Choice>
    <mc:Fallback xmlns="">
      <p:transition spd="slow">
        <p:dissolv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821" y="312333"/>
            <a:ext cx="7033603" cy="492181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525780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কম্পিউটার নেটওয়ার্ক ব্যবহার করে ঘরে বসে সারা পৃথিবির সাথে যোগাযগ করা যায় 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99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381000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05000" y="609600"/>
            <a:ext cx="5257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দলীয় কাজ </a:t>
            </a:r>
            <a:endParaRPr lang="en-US" sz="6000" u="sng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1676400"/>
            <a:ext cx="8001000" cy="31700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১।মনে কর তুমি ঠিক করেছ কোনো ধরনের তথ্য প্রযুক্তি ব্যবহার না করে তোমার দিন কাটবে । সারা দিনে কোন কাজ গুলি তুমি করতে পারবে না তার একটি তালিকা ক ।   </a:t>
            </a:r>
          </a:p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২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। জি পি এস এর ব্যবহার ব্যাখ্যা কর। </a:t>
            </a:r>
          </a:p>
        </p:txBody>
      </p:sp>
    </p:spTree>
    <p:extLst>
      <p:ext uri="{BB962C8B-B14F-4D97-AF65-F5344CB8AC3E}">
        <p14:creationId xmlns:p14="http://schemas.microsoft.com/office/powerpoint/2010/main" val="34441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0"/>
            <a:ext cx="22860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7A982"/>
                </a:solidFill>
                <a:latin typeface="NikoshBAN" pitchFamily="2" charset="0"/>
                <a:cs typeface="NikoshBAN" pitchFamily="2" charset="0"/>
              </a:rPr>
              <a:t>মূল্যায়ণ  </a:t>
            </a:r>
            <a:endParaRPr lang="en-US" sz="6000" u="sng" dirty="0">
              <a:solidFill>
                <a:srgbClr val="07A98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371600"/>
            <a:ext cx="7543800" cy="50783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কোন আবিষ্কারের ফলে নতুন কোথাও ভ্রমনের ক্ষেত্রে পথঘাট  চিনতে সুবিধা হয়?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ক. কম্পিউটার 	 খ. মোবাইল ফোন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গ. ইন্টারনেট 	 ঘ. জিপিএস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ই- বুক রিডার দিয়ে কি করা হয়?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ক. গান শোনা হয় 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খ. বই পড়া হয়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গ. সিনেমা দেখা হয়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ঘ. চিকিৎসা করা হয় </a:t>
            </a:r>
          </a:p>
        </p:txBody>
      </p:sp>
    </p:spTree>
    <p:extLst>
      <p:ext uri="{BB962C8B-B14F-4D97-AF65-F5344CB8AC3E}">
        <p14:creationId xmlns:p14="http://schemas.microsoft.com/office/powerpoint/2010/main" val="12490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52401"/>
            <a:ext cx="6477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u="sng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6000" u="sng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524000"/>
            <a:ext cx="8229600" cy="212365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এখানে উল্লেখ করা হয় নি এ রকম আর কি কি কাজ করা সম্ভব তার একটি তালিকা করে নিয়ে আসবে।?   </a:t>
            </a:r>
            <a:endParaRPr lang="bn-BD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65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3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196" y="4211122"/>
            <a:ext cx="7467600" cy="264687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n-BD" sz="16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itchFamily="2" charset="0"/>
                <a:cs typeface="NikoshBAN" pitchFamily="2" charset="0"/>
              </a:rPr>
              <a:t>ধন্যবাদ </a:t>
            </a:r>
            <a:endParaRPr lang="en-US" sz="16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685799"/>
            <a:ext cx="4343400" cy="327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816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1295400" y="304800"/>
            <a:ext cx="6248400" cy="1143000"/>
          </a:xfrm>
          <a:prstGeom prst="triangle">
            <a:avLst/>
          </a:prstGeom>
          <a:ln/>
        </p:spPr>
        <p:style>
          <a:lnRef idx="2">
            <a:schemeClr val="accent1"/>
          </a:lnRef>
          <a:fillRef idx="1001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876800" y="2311400"/>
            <a:ext cx="4114800" cy="3251200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001">
            <a:schemeClr val="lt2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bn-BD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শ্রেণীঃ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7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তথ্য ও যোগাযোগ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প্রযুক্তি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অধ্যায়ঃ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1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 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পাঠের নামঃ ব্যক্তি জীবনে তথ্য ও যোগাযোগ প্রযুক্তি   </a:t>
            </a:r>
            <a:endParaRPr lang="en-US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>
              <a:solidFill>
                <a:schemeClr val="bg2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79059" y="2311400"/>
            <a:ext cx="4440238" cy="3108543"/>
          </a:xfrm>
          <a:prstGeom prst="rect">
            <a:avLst/>
          </a:prstGeom>
          <a:ln/>
          <a:extLst/>
        </p:spPr>
        <p:style>
          <a:lnRef idx="2">
            <a:schemeClr val="accent3"/>
          </a:lnRef>
          <a:fillRef idx="1001">
            <a:schemeClr val="lt2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bn-BD" sz="3600" dirty="0">
                <a:latin typeface="NikoshBAN" pitchFamily="2" charset="0"/>
                <a:cs typeface="NikoshBAN" pitchFamily="2" charset="0"/>
              </a:rPr>
              <a:t>মোঃ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আব্দুর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রহিম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(আই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সি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)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bn-BD" sz="2800" dirty="0">
                <a:latin typeface="NikoshBAN" pitchFamily="2" charset="0"/>
                <a:cs typeface="NikoshBAN" pitchFamily="2" charset="0"/>
              </a:rPr>
              <a:t>হাজী ওয়াজেদ আলী মাধ্যমিক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r>
              <a:rPr lang="bn-BD" sz="2800" dirty="0">
                <a:latin typeface="NikoshBAN" pitchFamily="2" charset="0"/>
                <a:cs typeface="NikoshBAN" pitchFamily="2" charset="0"/>
              </a:rPr>
              <a:t>ভেড়ামারা,  কুষ্টিয়া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</a:t>
            </a:r>
            <a:endParaRPr lang="bn-BD" sz="2800" dirty="0">
              <a:latin typeface="NikoshBAN" pitchFamily="2" charset="0"/>
              <a:cs typeface="NikoshBAN" pitchFamily="2" charset="0"/>
            </a:endParaRPr>
          </a:p>
          <a:p>
            <a:pPr eaLnBrk="1" hangingPunct="1"/>
            <a:endParaRPr lang="en-US" sz="2400" dirty="0">
              <a:latin typeface="Calibri" pitchFamily="34" charset="0"/>
            </a:endParaRPr>
          </a:p>
        </p:txBody>
      </p:sp>
      <p:pic>
        <p:nvPicPr>
          <p:cNvPr id="10247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416968"/>
            <a:ext cx="1219200" cy="15255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950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  <p:sndAc>
          <p:stSnd>
            <p:snd r:embed="rId3" name="chimes.wav"/>
          </p:stSnd>
        </p:sndAc>
      </p:transition>
    </mc:Choice>
    <mc:Fallback xmlns="">
      <p:transition spd="slow">
        <p:fade/>
        <p:sndAc>
          <p:stSnd>
            <p:snd r:embed="rId5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00" y="76200"/>
            <a:ext cx="2743200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u="sng" dirty="0" smtClean="0">
                <a:solidFill>
                  <a:srgbClr val="85159B"/>
                </a:solidFill>
                <a:latin typeface="NikoshLightBAN" pitchFamily="2" charset="0"/>
                <a:cs typeface="NikoshLightBAN" pitchFamily="2" charset="0"/>
              </a:rPr>
              <a:t>শিখনফল  </a:t>
            </a:r>
            <a:endParaRPr lang="en-US" sz="5400" u="sng" dirty="0">
              <a:solidFill>
                <a:srgbClr val="85159B"/>
              </a:solidFill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219200"/>
            <a:ext cx="8305800" cy="4832092"/>
          </a:xfrm>
          <a:prstGeom prst="rect">
            <a:avLst/>
          </a:prstGeom>
        </p:spPr>
        <p:style>
          <a:lnRef idx="2">
            <a:schemeClr val="accent3"/>
          </a:lnRef>
          <a:fillRef idx="1001">
            <a:schemeClr val="lt2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u="sng" dirty="0" smtClean="0">
                <a:latin typeface="NikoshBAN" pitchFamily="2" charset="0"/>
                <a:cs typeface="NikoshBAN" pitchFamily="2" charset="0"/>
              </a:rPr>
              <a:t>এই অধ্যায় শেষে শিক্ষার্থীরাঃ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১।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ব্যক্তি জীবনে 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তথ্য ও যোগাযোগ প্রযুক্তির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ব্যবহার ব্যাখ্যা করতে পারবে।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4400" dirty="0">
                <a:latin typeface="NikoshBAN" pitchFamily="2" charset="0"/>
                <a:cs typeface="NikoshBAN" pitchFamily="2" charset="0"/>
              </a:rPr>
              <a:t>ব্যক্তি জীবনে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এর প্রভাব বর্ণনা  করতে পারবে।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৩। ব্যক্তি জীবনে এর উপকারিতা  ব্যাখ্যা করতে পারবে।   </a:t>
            </a:r>
          </a:p>
        </p:txBody>
      </p:sp>
    </p:spTree>
    <p:extLst>
      <p:ext uri="{BB962C8B-B14F-4D97-AF65-F5344CB8AC3E}">
        <p14:creationId xmlns:p14="http://schemas.microsoft.com/office/powerpoint/2010/main" val="2937149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276761"/>
            <a:ext cx="4343400" cy="132343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u="sng" dirty="0" smtClean="0">
                <a:solidFill>
                  <a:srgbClr val="00B0F0"/>
                </a:solidFill>
                <a:latin typeface="NikoshLightBAN" pitchFamily="2" charset="0"/>
                <a:cs typeface="NikoshLightBAN" pitchFamily="2" charset="0"/>
              </a:rPr>
              <a:t>পাঠ ঘোষনাঃ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852612"/>
            <a:ext cx="6400800" cy="47291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88595224"/>
      </p:ext>
    </p:extLst>
  </p:cSld>
  <p:clrMapOvr>
    <a:masterClrMapping/>
  </p:clrMapOvr>
  <p:transition spd="slow">
    <p:pull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0"/>
            <a:ext cx="2895600" cy="92333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b="1" u="sng" dirty="0" smtClean="0">
                <a:latin typeface="NikoshBAN" pitchFamily="2" charset="0"/>
                <a:cs typeface="NikoshBAN" pitchFamily="2" charset="0"/>
              </a:rPr>
              <a:t>উপস্থাপন </a:t>
            </a:r>
            <a:endParaRPr lang="en-US" sz="5400" b="1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5780782"/>
            <a:ext cx="7239000" cy="107721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আমাদের চার পাশের যে কেউ এখন ইচ্ছে করলে অন্য   একজনের সাথে মোবাইল ফোনে যোগাযোগ করতে পারে।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990600"/>
            <a:ext cx="4419600" cy="473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99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79786" y="5562600"/>
            <a:ext cx="6745014" cy="58477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টেলিভিশন এখন বিনোদনের সবচেয়ে বড় মাধ্যম  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586" y="152400"/>
            <a:ext cx="7772400" cy="5339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8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  <p:sndAc>
          <p:stSnd>
            <p:snd r:embed="rId2" name="camera.wav"/>
          </p:stSnd>
        </p:sndAc>
      </p:transition>
    </mc:Choice>
    <mc:Fallback xmlns="">
      <p:transition spd="slow">
        <p:checker/>
        <p:sndAc>
          <p:stSnd>
            <p:snd r:embed="rId4" name="camera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715000"/>
            <a:ext cx="6868221" cy="58477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জী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পি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পৃথিবীর অবস্থান বের করে ফেলতে পারে।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999" y="23648"/>
            <a:ext cx="4525091" cy="569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000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2" name="hammer.wav"/>
          </p:stSnd>
        </p:sndAc>
      </p:transition>
    </mc:Choice>
    <mc:Fallback xmlns="">
      <p:transition spd="slow">
        <p:fade/>
        <p:sndAc>
          <p:stSnd>
            <p:snd r:embed="rId4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52600" y="5816025"/>
            <a:ext cx="5334000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কম্পিউটার ব্যবহার করে গান শোনা যায় 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60283"/>
            <a:ext cx="5995737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07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5375385"/>
            <a:ext cx="4800600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ই-বুক রিডার ব্যবহার করে বই পড়া যায়  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751" y="391169"/>
            <a:ext cx="4799615" cy="498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74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240</Words>
  <Application>Microsoft Office PowerPoint</Application>
  <PresentationFormat>On-screen Show (4:3)</PresentationFormat>
  <Paragraphs>43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89</cp:revision>
  <dcterms:created xsi:type="dcterms:W3CDTF">2013-09-25T04:42:44Z</dcterms:created>
  <dcterms:modified xsi:type="dcterms:W3CDTF">2013-09-28T18:04:47Z</dcterms:modified>
</cp:coreProperties>
</file>